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 smtClean="0"/>
              <a:t>Francisco Brenes</a:t>
            </a:r>
          </a:p>
          <a:p>
            <a:r>
              <a:rPr lang="es-CR" dirty="0" smtClean="0"/>
              <a:t>Laurens van Veen</a:t>
            </a:r>
            <a:endParaRPr lang="es-C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Consequences of lost of Biodiversity on Tropical Rainforests</a:t>
            </a:r>
            <a:endParaRPr lang="en-GB" dirty="0"/>
          </a:p>
        </p:txBody>
      </p:sp>
      <p:pic>
        <p:nvPicPr>
          <p:cNvPr id="14338" name="Picture 2" descr="http://www.duke.edu/web/nicholas/bio217/jmz28/amazon-horned-frog.jpg"/>
          <p:cNvPicPr>
            <a:picLocks noChangeAspect="1" noChangeArrowheads="1"/>
          </p:cNvPicPr>
          <p:nvPr/>
        </p:nvPicPr>
        <p:blipFill>
          <a:blip r:embed="rId2" cstate="print"/>
          <a:srcRect b="3107"/>
          <a:stretch>
            <a:fillRect/>
          </a:stretch>
        </p:blipFill>
        <p:spPr bwMode="auto">
          <a:xfrm>
            <a:off x="1143000" y="304800"/>
            <a:ext cx="2438400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3.bp.blogspot.com/_Oy8Kw23g7uU/ScHOyQEiV6I/AAAAAAAAADc/yFhuMHhjTrs/s400/orangut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293511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3" name="Picture 7" descr="C:\Users\francisco\Desktop\Canon Rebel T2i\MUN photography - Francisco Brenes\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"/>
            <a:ext cx="2514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C:\Users\francisco\Desktop\Canon Rebel T2i\MUN photography - Francisco Brenes\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14800"/>
            <a:ext cx="2971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Severe soil exhaustion and erosion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0722" name="Picture 2" descr="http://1.bp.blogspot.com/_ass1PvyWlWo/TKKaJHE2MKI/AAAAAAAAAU4/jpHTUZSC8XE/s1600/soil-erosion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62200"/>
            <a:ext cx="470535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adverse impact on the indigenous population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29698" name="Picture 2" descr="http://culturalsurvivaltrust.org/pix/bandiya_son.jpg"/>
          <p:cNvPicPr>
            <a:picLocks noChangeAspect="1" noChangeArrowheads="1"/>
          </p:cNvPicPr>
          <p:nvPr/>
        </p:nvPicPr>
        <p:blipFill>
          <a:blip r:embed="rId2" cstate="print"/>
          <a:srcRect r="4000"/>
          <a:stretch>
            <a:fillRect/>
          </a:stretch>
        </p:blipFill>
        <p:spPr bwMode="auto">
          <a:xfrm>
            <a:off x="762000" y="2590800"/>
            <a:ext cx="2286000" cy="347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www.wellbeing.com.au/uploads/articles/rainforest_friendly_wellbeingcom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4048125" cy="268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THANKS!</a:t>
            </a:r>
            <a:endParaRPr lang="es-CR" dirty="0"/>
          </a:p>
        </p:txBody>
      </p:sp>
      <p:pic>
        <p:nvPicPr>
          <p:cNvPr id="28674" name="Picture 2" descr="http://cuipo.org/images/RainforestConten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3981450" cy="437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Decrease on forest layers (flora may even suffer extinctions)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6868" name="Picture 4" descr="http://mrsgebauer.com/rainforestweb/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4762500" cy="3676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err="1" smtClean="0"/>
              <a:t>Makes</a:t>
            </a:r>
            <a:r>
              <a:rPr lang="es-CR" dirty="0" smtClean="0"/>
              <a:t> </a:t>
            </a:r>
            <a:r>
              <a:rPr lang="es-CR" dirty="0" err="1" smtClean="0"/>
              <a:t>ecosystem</a:t>
            </a:r>
            <a:r>
              <a:rPr lang="es-CR" dirty="0" smtClean="0"/>
              <a:t> </a:t>
            </a:r>
            <a:r>
              <a:rPr lang="es-CR" dirty="0" err="1" smtClean="0"/>
              <a:t>less</a:t>
            </a:r>
            <a:r>
              <a:rPr lang="es-CR" dirty="0" smtClean="0"/>
              <a:t> </a:t>
            </a:r>
            <a:r>
              <a:rPr lang="es-CR" dirty="0" err="1" smtClean="0"/>
              <a:t>stable</a:t>
            </a:r>
            <a:r>
              <a:rPr lang="es-CR" dirty="0" smtClean="0"/>
              <a:t> and more vulnerable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diseases</a:t>
            </a:r>
            <a:r>
              <a:rPr lang="es-CR" dirty="0" smtClean="0"/>
              <a:t>, </a:t>
            </a:r>
            <a:r>
              <a:rPr lang="es-CR" dirty="0" err="1" smtClean="0"/>
              <a:t>competition</a:t>
            </a:r>
            <a:r>
              <a:rPr lang="es-CR" dirty="0" smtClean="0"/>
              <a:t>, and </a:t>
            </a:r>
            <a:r>
              <a:rPr lang="es-CR" dirty="0" err="1" smtClean="0"/>
              <a:t>extinction</a:t>
            </a:r>
            <a:r>
              <a:rPr lang="es-CR" dirty="0" smtClean="0"/>
              <a:t> </a:t>
            </a:r>
            <a:r>
              <a:rPr lang="es-CR" dirty="0" smtClean="0"/>
              <a:t>(</a:t>
            </a:r>
            <a:r>
              <a:rPr lang="es-CR" dirty="0" err="1" smtClean="0"/>
              <a:t>ecosystem</a:t>
            </a:r>
            <a:r>
              <a:rPr lang="es-CR" dirty="0" smtClean="0"/>
              <a:t>  </a:t>
            </a:r>
            <a:r>
              <a:rPr lang="es-CR" dirty="0" err="1" smtClean="0"/>
              <a:t>would</a:t>
            </a:r>
            <a:r>
              <a:rPr lang="es-CR" dirty="0" smtClean="0"/>
              <a:t> </a:t>
            </a:r>
            <a:r>
              <a:rPr lang="es-CR" dirty="0" err="1" smtClean="0"/>
              <a:t>collapse</a:t>
            </a:r>
            <a:r>
              <a:rPr lang="es-CR" dirty="0" smtClean="0"/>
              <a:t>) </a:t>
            </a:r>
            <a:endParaRPr lang="es-C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http://www.pbs.org/safarchive/images/img_4class/44img_guides/44img_801guide/4481_rainfor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2724150" cy="416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courses.cit.cornell.edu/ent201/images/matingbehavior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3378550" cy="2958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err="1" smtClean="0"/>
              <a:t>Depletion</a:t>
            </a:r>
            <a:r>
              <a:rPr lang="es-CR" dirty="0" smtClean="0"/>
              <a:t> of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region’s</a:t>
            </a:r>
            <a:r>
              <a:rPr lang="es-CR" dirty="0" smtClean="0"/>
              <a:t> </a:t>
            </a:r>
            <a:r>
              <a:rPr lang="es-CR" dirty="0" err="1" smtClean="0"/>
              <a:t>genetic</a:t>
            </a:r>
            <a:r>
              <a:rPr lang="es-CR" dirty="0" smtClean="0"/>
              <a:t> </a:t>
            </a:r>
            <a:r>
              <a:rPr lang="es-CR" dirty="0" err="1" smtClean="0"/>
              <a:t>bank</a:t>
            </a:r>
            <a:r>
              <a:rPr lang="es-CR" dirty="0" smtClean="0"/>
              <a:t> (</a:t>
            </a:r>
            <a:r>
              <a:rPr lang="es-CR" dirty="0" err="1" smtClean="0"/>
              <a:t>many</a:t>
            </a:r>
            <a:r>
              <a:rPr lang="es-CR" dirty="0" smtClean="0"/>
              <a:t> </a:t>
            </a:r>
            <a:r>
              <a:rPr lang="es-CR" dirty="0" err="1" smtClean="0"/>
              <a:t>species</a:t>
            </a:r>
            <a:r>
              <a:rPr lang="es-CR" dirty="0" smtClean="0"/>
              <a:t> are </a:t>
            </a:r>
            <a:r>
              <a:rPr lang="es-CR" dirty="0" err="1" smtClean="0"/>
              <a:t>endemic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rainforest</a:t>
            </a:r>
            <a:r>
              <a:rPr lang="es-CR" dirty="0" smtClean="0"/>
              <a:t> </a:t>
            </a:r>
            <a:r>
              <a:rPr lang="es-CR" dirty="0" err="1" smtClean="0"/>
              <a:t>areas</a:t>
            </a:r>
            <a:r>
              <a:rPr lang="es-CR" dirty="0" smtClean="0"/>
              <a:t>)  </a:t>
            </a:r>
          </a:p>
          <a:p>
            <a:endParaRPr lang="es-CR" dirty="0" smtClean="0"/>
          </a:p>
          <a:p>
            <a:endParaRPr lang="es-C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028" name="Picture 4" descr="http://www.costaricabirdingtours.com/photosbirds/fiery-throated-hummingbird-ende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2943497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static.howstuffworks.com/gif/rare-diseas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Increased levels of CO2 (higher amount of greenhouse gases-&gt; higher Global Warming)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5842" name="Picture 2" descr="http://www.instablogsimages.com/images/2007/05/18/global-warming-on-the-ris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299803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5844" name="Picture 4" descr="http://t1.gstatic.com/images?q=tbn:ANd9GcQkrITl89YS0A87bpkyS-Q8PVlcZOcFuCF9OFaPE2_f9qgr8eOryCX-fVkq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4600"/>
            <a:ext cx="2619375" cy="376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Reduced levels of O2 (rate of photosynthesis is reduced)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 </a:t>
            </a:r>
            <a:endParaRPr lang="es-CR" dirty="0"/>
          </a:p>
        </p:txBody>
      </p:sp>
      <p:pic>
        <p:nvPicPr>
          <p:cNvPr id="34818" name="Picture 2" descr="http://www.movilinvasion.es/wp-content/uploads/2010/09/o2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438400"/>
            <a:ext cx="30099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Decreased precipitation due to a reduced vegetation cover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3794" name="Picture 2" descr="http://t0.gstatic.com/images?q=tbn:ANd9GcR35sHHbfZrevxoJcx4uLhZUz2gBQ88NvHqXwJp5o1ZhAfAr8XJUBcqMVwj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3528644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easywaystogogreen.com/wp-content/uploads/2008/05/brazilde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48128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Reduced interception capacity leading to greater likelihood of flooding </a:t>
            </a:r>
          </a:p>
          <a:p>
            <a:endParaRPr lang="es-C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2770" name="Picture 2" descr="Flooding at Sabino Canyon dam on July 29, 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667000"/>
            <a:ext cx="438035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://www.katrinadestruction.com/images/d/4611-6/hurricane+katrina+flooding+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3581400" cy="2378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ultimate alteration of the Amazon’s and other tropical rainforest’s discharge regime and sediment transport pattern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1746" name="Picture 2" descr="http://img.ezinemark.com/imagemanager2/files/30002496/2010/09/2010-09-17-09-02-12-3-amazon-is-considered-to-be-among-the-longest-ri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257800" cy="350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133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Consequences of lost of Biodiversity on Tropical Rainforests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THANKS!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lost of Biodiversity on Tropical Rainforests</dc:title>
  <dc:creator>francisco</dc:creator>
  <cp:lastModifiedBy>francisco</cp:lastModifiedBy>
  <cp:revision>11</cp:revision>
  <dcterms:created xsi:type="dcterms:W3CDTF">2006-08-16T00:00:00Z</dcterms:created>
  <dcterms:modified xsi:type="dcterms:W3CDTF">2011-09-13T23:46:34Z</dcterms:modified>
</cp:coreProperties>
</file>